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5040313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>
        <p:scale>
          <a:sx n="100" d="100"/>
          <a:sy n="100" d="100"/>
        </p:scale>
        <p:origin x="12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883861"/>
            <a:ext cx="4284266" cy="1880235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2836605"/>
            <a:ext cx="3780235" cy="1303913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17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6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287536"/>
            <a:ext cx="1086817" cy="457682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287536"/>
            <a:ext cx="3197449" cy="457682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36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87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346420"/>
            <a:ext cx="4347270" cy="2246530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3614203"/>
            <a:ext cx="4347270" cy="1181397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71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1437680"/>
            <a:ext cx="2142133" cy="34266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1437680"/>
            <a:ext cx="2142133" cy="34266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3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287537"/>
            <a:ext cx="4347270" cy="104388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323916"/>
            <a:ext cx="2132288" cy="648831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1972747"/>
            <a:ext cx="2132288" cy="29016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323916"/>
            <a:ext cx="2142790" cy="648831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1972747"/>
            <a:ext cx="2142790" cy="29016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15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80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60045"/>
            <a:ext cx="1625632" cy="1260158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777598"/>
            <a:ext cx="2551658" cy="3837980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620202"/>
            <a:ext cx="1625632" cy="3001626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60045"/>
            <a:ext cx="1625632" cy="1260158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777598"/>
            <a:ext cx="2551658" cy="3837980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620202"/>
            <a:ext cx="1625632" cy="3001626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2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287537"/>
            <a:ext cx="4347270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1437680"/>
            <a:ext cx="4347270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5005627"/>
            <a:ext cx="113407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0E56-A63B-4188-AB6A-495048D7B7F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5005627"/>
            <a:ext cx="1701106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5005627"/>
            <a:ext cx="113407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8B1E-5DAE-45F4-B2B9-38EAE9692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56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kumimoji="1"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B0A1ED5-528D-4B10-B024-86724FEF2E28}"/>
              </a:ext>
            </a:extLst>
          </p:cNvPr>
          <p:cNvGrpSpPr/>
          <p:nvPr/>
        </p:nvGrpSpPr>
        <p:grpSpPr>
          <a:xfrm>
            <a:off x="-20959" y="0"/>
            <a:ext cx="5061270" cy="5301429"/>
            <a:chOff x="-4011684" y="-973823"/>
            <a:chExt cx="6138720" cy="6430004"/>
          </a:xfrm>
        </p:grpSpPr>
        <p:pic>
          <p:nvPicPr>
            <p:cNvPr id="2050" name="Picture 2" descr="学部・大学院 |関西医科大学">
              <a:extLst>
                <a:ext uri="{FF2B5EF4-FFF2-40B4-BE49-F238E27FC236}">
                  <a16:creationId xmlns:a16="http://schemas.microsoft.com/office/drawing/2014/main" id="{47CDBFB0-7304-435F-B5D8-AA523C286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011684" y="-973823"/>
              <a:ext cx="6138720" cy="3946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C9CEBCD-23DA-4AEF-B037-241B88215E88}"/>
                </a:ext>
              </a:extLst>
            </p:cNvPr>
            <p:cNvSpPr txBox="1"/>
            <p:nvPr/>
          </p:nvSpPr>
          <p:spPr>
            <a:xfrm>
              <a:off x="-3807172" y="3099720"/>
              <a:ext cx="5755116" cy="1978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3600" b="1" dirty="0">
                  <a:solidFill>
                    <a:srgbClr val="14813B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関西医科大学大学院</a:t>
              </a:r>
              <a:endParaRPr lang="en-US" altLang="ja-JP" sz="3600" b="1" dirty="0">
                <a:solidFill>
                  <a:srgbClr val="14813B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dist"/>
              <a:r>
                <a:rPr lang="ja-JP" altLang="en-US" sz="3600" b="1" dirty="0">
                  <a:solidFill>
                    <a:srgbClr val="14813B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生涯健康科学研究科</a:t>
              </a:r>
              <a:endParaRPr lang="en-US" altLang="ja-JP" sz="3600" b="1" dirty="0">
                <a:solidFill>
                  <a:srgbClr val="14813B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r>
                <a:rPr lang="en-US" altLang="ja-JP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7</a:t>
              </a:r>
              <a:r>
                <a:rPr lang="ja-JP" altLang="en-US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月</a:t>
              </a:r>
              <a:r>
                <a:rPr lang="en-US" altLang="ja-JP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26</a:t>
              </a:r>
              <a:r>
                <a:rPr lang="ja-JP" altLang="en-US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日入試説明会 </a:t>
              </a:r>
              <a:r>
                <a:rPr lang="en-US" altLang="ja-JP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Web</a:t>
              </a:r>
              <a:r>
                <a:rPr lang="ja-JP" altLang="en-US" sz="2800" b="1" dirty="0">
                  <a:solidFill>
                    <a:srgbClr val="14813B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開催</a:t>
              </a:r>
              <a:endParaRPr lang="en-US" altLang="ja-JP" sz="2800" b="1" dirty="0">
                <a:solidFill>
                  <a:srgbClr val="14813B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pic>
          <p:nvPicPr>
            <p:cNvPr id="2052" name="Picture 4" descr="関西医科大学">
              <a:extLst>
                <a:ext uri="{FF2B5EF4-FFF2-40B4-BE49-F238E27FC236}">
                  <a16:creationId xmlns:a16="http://schemas.microsoft.com/office/drawing/2014/main" id="{5631591D-2451-468E-9EA3-D698CEE1A1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" y="5103965"/>
              <a:ext cx="1947456" cy="35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725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16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中野　治郎</dc:creator>
  <cp:lastModifiedBy>中野　治郎</cp:lastModifiedBy>
  <cp:revision>5</cp:revision>
  <dcterms:created xsi:type="dcterms:W3CDTF">2025-07-07T01:24:02Z</dcterms:created>
  <dcterms:modified xsi:type="dcterms:W3CDTF">2025-07-07T01:34:09Z</dcterms:modified>
</cp:coreProperties>
</file>